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0"/>
  </p:handoutMasterIdLst>
  <p:sldIdLst>
    <p:sldId id="423" r:id="rId3"/>
    <p:sldId id="467" r:id="rId4"/>
    <p:sldId id="490" r:id="rId5"/>
    <p:sldId id="509" r:id="rId6"/>
    <p:sldId id="510" r:id="rId7"/>
    <p:sldId id="511" r:id="rId8"/>
    <p:sldId id="489" r:id="rId9"/>
  </p:sldIdLst>
  <p:sldSz cx="9144000" cy="5143500" type="screen16x9"/>
  <p:notesSz cx="6858000" cy="9144000"/>
  <p:embeddedFontLst>
    <p:embeddedFont>
      <p:font typeface="思源宋体" panose="02020700000000000000" charset="-122"/>
      <p:regular r:id="rId15"/>
    </p:embeddedFont>
    <p:embeddedFont>
      <p:font typeface="Century Gothic" panose="020B0502020202020204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5" userDrawn="1">
          <p15:clr>
            <a:srgbClr val="A4A3A4"/>
          </p15:clr>
        </p15:guide>
        <p15:guide id="2" orient="horz" pos="2709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11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C5BE"/>
    <a:srgbClr val="FBB885"/>
    <a:srgbClr val="AD8555"/>
    <a:srgbClr val="FDDABF"/>
    <a:srgbClr val="CEE7E4"/>
    <a:srgbClr val="FFFEF9"/>
    <a:srgbClr val="CEB69A"/>
    <a:srgbClr val="B0D8D3"/>
    <a:srgbClr val="DEEFED"/>
    <a:srgbClr val="FDE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17" y="82"/>
      </p:cViewPr>
      <p:guideLst>
        <p:guide orient="horz" pos="2845"/>
        <p:guide orient="horz" pos="2709"/>
        <p:guide pos="2880"/>
        <p:guide orient="horz" pos="11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9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C52E3-5160-4105-9DEC-6617FF6BA5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82E6B-6079-4FBD-944C-D58E234235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0" t="15985" r="26933" b="331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20" r="72852" b="479"/>
          <a:stretch>
            <a:fillRect/>
          </a:stretch>
        </p:blipFill>
        <p:spPr>
          <a:xfrm>
            <a:off x="1" y="0"/>
            <a:ext cx="1981200" cy="1568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20" r="72852" b="479"/>
          <a:stretch>
            <a:fillRect/>
          </a:stretch>
        </p:blipFill>
        <p:spPr>
          <a:xfrm>
            <a:off x="1" y="0"/>
            <a:ext cx="1981200" cy="1568824"/>
          </a:xfrm>
          <a:prstGeom prst="rect">
            <a:avLst/>
          </a:prstGeom>
        </p:spPr>
      </p:pic>
      <p:sp>
        <p:nvSpPr>
          <p:cNvPr id="3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1241319"/>
            <a:ext cx="2203097" cy="228319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303830" y="1240970"/>
            <a:ext cx="2217804" cy="2276669"/>
          </a:xfrm>
          <a:prstGeom prst="rect">
            <a:avLst/>
          </a:prstGeom>
          <a:solidFill>
            <a:srgbClr val="FBB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622367" y="1241319"/>
            <a:ext cx="2203097" cy="228319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926196" y="1240970"/>
            <a:ext cx="2217804" cy="2276669"/>
          </a:xfrm>
          <a:prstGeom prst="rect">
            <a:avLst/>
          </a:prstGeom>
          <a:solidFill>
            <a:srgbClr val="89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00025" y="250420"/>
            <a:ext cx="8743950" cy="4642661"/>
          </a:xfrm>
          <a:prstGeom prst="rect">
            <a:avLst/>
          </a:prstGeom>
          <a:solidFill>
            <a:srgbClr val="EF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267705" y="1392718"/>
            <a:ext cx="4262437" cy="14763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597166" y="1392572"/>
            <a:ext cx="4177717" cy="1510019"/>
          </a:xfrm>
          <a:prstGeom prst="rect">
            <a:avLst/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00025" y="250420"/>
            <a:ext cx="8743950" cy="4642661"/>
          </a:xfrm>
          <a:prstGeom prst="rect">
            <a:avLst/>
          </a:prstGeom>
          <a:solidFill>
            <a:srgbClr val="EF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 userDrawn="1"/>
        </p:nvSpPr>
        <p:spPr>
          <a:xfrm>
            <a:off x="711924" y="1574074"/>
            <a:ext cx="2005149" cy="2592978"/>
          </a:xfrm>
          <a:prstGeom prst="roundRect">
            <a:avLst>
              <a:gd name="adj" fmla="val 9501"/>
            </a:avLst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19352" y="1723661"/>
            <a:ext cx="1790292" cy="941161"/>
          </a:xfrm>
          <a:prstGeom prst="roundRect">
            <a:avLst>
              <a:gd name="adj" fmla="val 1527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417319" y="3814355"/>
            <a:ext cx="574765" cy="574765"/>
          </a:xfrm>
          <a:prstGeom prst="ellipse">
            <a:avLst/>
          </a:prstGeom>
          <a:solidFill>
            <a:srgbClr val="A47D69"/>
          </a:solidFill>
          <a:ln w="38100">
            <a:solidFill>
              <a:srgbClr val="EFE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3579221" y="1574074"/>
            <a:ext cx="2005149" cy="2592978"/>
          </a:xfrm>
          <a:prstGeom prst="roundRect">
            <a:avLst>
              <a:gd name="adj" fmla="val 9501"/>
            </a:avLst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3686649" y="1723661"/>
            <a:ext cx="1790292" cy="941161"/>
          </a:xfrm>
          <a:prstGeom prst="roundRect">
            <a:avLst>
              <a:gd name="adj" fmla="val 1527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4284616" y="3814355"/>
            <a:ext cx="574765" cy="574765"/>
          </a:xfrm>
          <a:prstGeom prst="ellipse">
            <a:avLst/>
          </a:prstGeom>
          <a:solidFill>
            <a:srgbClr val="A47D69"/>
          </a:solidFill>
          <a:ln w="38100">
            <a:solidFill>
              <a:srgbClr val="EFE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 userDrawn="1"/>
        </p:nvSpPr>
        <p:spPr>
          <a:xfrm>
            <a:off x="6446519" y="1574074"/>
            <a:ext cx="2005149" cy="2592978"/>
          </a:xfrm>
          <a:prstGeom prst="roundRect">
            <a:avLst>
              <a:gd name="adj" fmla="val 9501"/>
            </a:avLst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4"/>
          <p:cNvSpPr>
            <a:spLocks noGrp="1"/>
          </p:cNvSpPr>
          <p:nvPr>
            <p:ph type="pic" sz="quarter" idx="12"/>
          </p:nvPr>
        </p:nvSpPr>
        <p:spPr>
          <a:xfrm>
            <a:off x="6553947" y="1723661"/>
            <a:ext cx="1790292" cy="941161"/>
          </a:xfrm>
          <a:prstGeom prst="roundRect">
            <a:avLst>
              <a:gd name="adj" fmla="val 1527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7151914" y="3814355"/>
            <a:ext cx="574765" cy="574765"/>
          </a:xfrm>
          <a:prstGeom prst="ellipse">
            <a:avLst/>
          </a:prstGeom>
          <a:solidFill>
            <a:srgbClr val="A47D69"/>
          </a:solidFill>
          <a:ln w="38100">
            <a:solidFill>
              <a:srgbClr val="EFE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1528364" y="1649269"/>
            <a:ext cx="6087272" cy="110680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zh-CN" sz="6600" kern="100">
                <a:solidFill>
                  <a:srgbClr val="AD8555"/>
                </a:solidFill>
                <a:latin typeface="思源宋体" panose="02020700000000000000" charset="-122"/>
                <a:ea typeface="思源宋体" panose="02020700000000000000" charset="-122"/>
                <a:cs typeface="思源宋体" panose="02020700000000000000" charset="-122"/>
              </a:rPr>
              <a:t>Midterm</a:t>
            </a:r>
            <a:endParaRPr lang="en-US" altLang="zh-CN" sz="6600" kern="100">
              <a:solidFill>
                <a:srgbClr val="AD8555"/>
              </a:solidFill>
              <a:latin typeface="思源宋体" panose="02020700000000000000" charset="-122"/>
              <a:ea typeface="思源宋体" panose="02020700000000000000" charset="-122"/>
              <a:cs typeface="思源宋体" panose="02020700000000000000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651792" y="2741500"/>
            <a:ext cx="3840416" cy="36830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zh-CN">
                <a:solidFill>
                  <a:srgbClr val="AD8555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rPr>
              <a:t>Yida</a:t>
            </a:r>
            <a:endParaRPr lang="en-US" altLang="zh-CN">
              <a:solidFill>
                <a:srgbClr val="AD8555"/>
              </a:solidFill>
              <a:latin typeface="思源黑体 Light" panose="020B0300000000000000" charset="-122"/>
              <a:ea typeface="思源黑体 Light" panose="020B0300000000000000" charset="-122"/>
              <a:cs typeface="思源黑体 Light" panose="020B03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4-10-20 下午6.53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" y="574040"/>
            <a:ext cx="8736965" cy="22205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4-10-20 下午7.55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2430" y="0"/>
            <a:ext cx="64738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4-10-20 下午8.10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110" y="629920"/>
            <a:ext cx="5346700" cy="838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885" y="2163445"/>
            <a:ext cx="5259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https://www.cursor.cc/?</a:t>
            </a:r>
            <a:endParaRPr lang="zh-CN" altLang="en-US"/>
          </a:p>
        </p:txBody>
      </p:sp>
      <p:pic>
        <p:nvPicPr>
          <p:cNvPr id="5" name="图片 4" descr="截屏2024-10-20 下午8.13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090" y="1736090"/>
            <a:ext cx="4300855" cy="34074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4-10-20 下午8.14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00480"/>
            <a:ext cx="9144000" cy="1162050"/>
          </a:xfrm>
          <a:prstGeom prst="rect">
            <a:avLst/>
          </a:prstGeom>
        </p:spPr>
      </p:pic>
      <p:pic>
        <p:nvPicPr>
          <p:cNvPr id="6" name="图片 5" descr="截屏2024-10-20 下午8.15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2462530"/>
            <a:ext cx="9144000" cy="11264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截屏2024-10-20 下午8.16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9405"/>
            <a:ext cx="9144000" cy="2658110"/>
          </a:xfrm>
          <a:prstGeom prst="rect">
            <a:avLst/>
          </a:prstGeom>
        </p:spPr>
      </p:pic>
      <p:pic>
        <p:nvPicPr>
          <p:cNvPr id="3" name="图片 2" descr="截屏2024-10-20 下午8.16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0070"/>
            <a:ext cx="9144000" cy="11322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1528364" y="2109009"/>
            <a:ext cx="6087272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00" cap="none" spc="0" normalizeH="0" baseline="0" noProof="0">
                <a:ln>
                  <a:noFill/>
                </a:ln>
                <a:solidFill>
                  <a:srgbClr val="AD8555"/>
                </a:solidFill>
                <a:effectLst/>
                <a:uLnTx/>
                <a:uFillTx/>
                <a:latin typeface="思源宋体" panose="02020700000000000000" charset="-122"/>
                <a:ea typeface="思源宋体" panose="02020700000000000000" charset="-122"/>
                <a:cs typeface="思源宋体" panose="02020700000000000000" charset="-122"/>
              </a:rPr>
              <a:t>Thank you!</a:t>
            </a:r>
            <a:endParaRPr kumimoji="0" lang="en-US" altLang="zh-CN" sz="6600" b="0" i="0" u="none" strike="noStrike" kern="100" cap="none" spc="0" normalizeH="0" baseline="0" noProof="0">
              <a:ln>
                <a:noFill/>
              </a:ln>
              <a:solidFill>
                <a:srgbClr val="AD8555"/>
              </a:solidFill>
              <a:effectLst/>
              <a:uLnTx/>
              <a:uFillTx/>
              <a:latin typeface="思源宋体" panose="02020700000000000000" charset="-122"/>
              <a:ea typeface="思源宋体" panose="02020700000000000000" charset="-122"/>
              <a:cs typeface="思源宋体" panose="020207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25066"/>
      </a:accent1>
      <a:accent2>
        <a:srgbClr val="44546A"/>
      </a:accent2>
      <a:accent3>
        <a:srgbClr val="D6CBC9"/>
      </a:accent3>
      <a:accent4>
        <a:srgbClr val="A59D9A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Butler">
      <a:majorFont>
        <a:latin typeface="Butler"/>
        <a:ea typeface="汉仪大宋简"/>
        <a:cs typeface=""/>
      </a:majorFont>
      <a:minorFont>
        <a:latin typeface="Century Gothic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</Words>
  <Application>WPS 演示</Application>
  <PresentationFormat>全屏显示(16:9)</PresentationFormat>
  <Paragraphs>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34" baseType="lpstr">
      <vt:lpstr>Arial</vt:lpstr>
      <vt:lpstr>宋体</vt:lpstr>
      <vt:lpstr>Wingdings</vt:lpstr>
      <vt:lpstr>思源宋体</vt:lpstr>
      <vt:lpstr>思源黑体 Light</vt:lpstr>
      <vt:lpstr>汉仪中黑KW</vt:lpstr>
      <vt:lpstr>华文细黑</vt:lpstr>
      <vt:lpstr>微软雅黑 Light</vt:lpstr>
      <vt:lpstr>Times New Roman</vt:lpstr>
      <vt:lpstr>黑体-简</vt:lpstr>
      <vt:lpstr>Calibri Light</vt:lpstr>
      <vt:lpstr>方正宋刻本秀楷简体</vt:lpstr>
      <vt:lpstr>汉仪书宋二KW</vt:lpstr>
      <vt:lpstr>Calibri</vt:lpstr>
      <vt:lpstr>Gill Sans</vt:lpstr>
      <vt:lpstr>微软雅黑</vt:lpstr>
      <vt:lpstr>汉仪旗黑</vt:lpstr>
      <vt:lpstr>宋体</vt:lpstr>
      <vt:lpstr>Arial Unicode MS</vt:lpstr>
      <vt:lpstr>思源黑体 Regular</vt:lpstr>
      <vt:lpstr>Century Gothic</vt:lpstr>
      <vt:lpstr>等线</vt:lpstr>
      <vt:lpstr>汉仪中等线KW</vt:lpstr>
      <vt:lpstr>微软雅黑 Light</vt:lpstr>
      <vt:lpstr>Butler</vt:lpstr>
      <vt:lpstr>苹方-简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维炎</cp:lastModifiedBy>
  <cp:revision>678</cp:revision>
  <dcterms:created xsi:type="dcterms:W3CDTF">2024-10-21T00:18:31Z</dcterms:created>
  <dcterms:modified xsi:type="dcterms:W3CDTF">2024-10-21T00:18:31Z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KSOTemplateUUID">
    <vt:lpwstr>v1.0_mb_WHroGN7sVeVvvRqictYgQQ==</vt:lpwstr>
  </property>
  <property fmtid="{D5CDD505-2E9C-101B-9397-08002B2CF9AE}" pid="4" name="ICV">
    <vt:lpwstr>ED106AE749987C8278861567A99C273A_41</vt:lpwstr>
  </property>
</Properties>
</file>